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>
      <p:cViewPr>
        <p:scale>
          <a:sx n="100" d="100"/>
          <a:sy n="100" d="100"/>
        </p:scale>
        <p:origin x="-588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08760F0C-43ED-48CE-B733-F2A82F3946BA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DA51054-C3EF-477C-9EFF-C03F233E9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5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1F56-9F13-4D33-95B2-3862290A0C04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C55D-0F78-4F23-AF2E-84BBBDEFE0F3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2A0E-8213-4A5B-B3DD-18C0DBED8AFD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1F8F-61A4-42F1-A14A-DE8DF8010AC1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B067-B838-4BBF-A2F4-478C0926C591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3226-F02A-4D74-B671-5B38CAC413C4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08C2-6524-4BD1-89D9-3FF78F58C16A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02E-CF75-4FB3-B2F9-7CE013BF30BE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9AFE-8509-4193-860A-458E67061376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863F5-8DCB-4795-930A-65DD6F5E7F7E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58524-57B1-4602-BC6D-00320AB83A47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6B46-57FE-45AE-A934-72AC48E7AE09}" type="datetime1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Registered with the Department of Education as a Private Higher Education Institution, for the qualifications as shown on Certificate No. HE07/2000/012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3701-6001-4DD5-A3EE-87F77BD37A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vertising\Desktop\Open%20Day%20Schedule%202018.xlsx" TargetMode="External"/><Relationship Id="rId2" Type="http://schemas.openxmlformats.org/officeDocument/2006/relationships/hyperlink" Target="Open%20Day%20Schedule%202018.xls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vertising\Desktop\Open%20Day%20Schedule%202018.xlsx" TargetMode="External"/><Relationship Id="rId2" Type="http://schemas.openxmlformats.org/officeDocument/2006/relationships/hyperlink" Target="Open%20Day%20Schedule%202018.xls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P:\Junaid Khan\Regent Logos\REGENT Business School.jpg">
            <a:hlinkClick r:id="rId2" action="ppaction://hlinkfile"/>
            <a:hlinkHover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0"/>
            <a:ext cx="806979" cy="114486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2286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E20000"/>
                </a:solidFill>
                <a:ea typeface="Times New Roman"/>
                <a:cs typeface="Calibri"/>
              </a:rPr>
              <a:t>REGENT Business School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cs typeface="Calibri"/>
              </a:rPr>
              <a:t>Open and Registration Day Schedule, January 2018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02670"/>
              </p:ext>
            </p:extLst>
          </p:nvPr>
        </p:nvGraphicFramePr>
        <p:xfrm>
          <a:off x="76200" y="1295404"/>
          <a:ext cx="8991600" cy="4490533"/>
        </p:xfrm>
        <a:graphic>
          <a:graphicData uri="http://schemas.openxmlformats.org/drawingml/2006/table">
            <a:tbl>
              <a:tblPr/>
              <a:tblGrid>
                <a:gridCol w="1245323"/>
                <a:gridCol w="1368621"/>
                <a:gridCol w="924744"/>
                <a:gridCol w="1343963"/>
                <a:gridCol w="915497"/>
                <a:gridCol w="3193452"/>
              </a:tblGrid>
              <a:tr h="4761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Region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Open Day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Registration Day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Time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Venue Address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</a:tr>
              <a:tr h="4303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Pietermaritzburg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Postponed </a:t>
                      </a:r>
                      <a:r>
                        <a:rPr lang="en-ZA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Further Notice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17h30 for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Protea Hotel Imperial, 224 Jabu Ndlovu Str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Port Elizabeth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Postponed </a:t>
                      </a:r>
                      <a:r>
                        <a:rPr lang="en-ZA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til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Further Notice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17h30 for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08h30 to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Beach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Hotel, 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Marine Drive,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Summerstrand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Port Elizabeth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Mthatha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Postponed </a:t>
                      </a:r>
                      <a:r>
                        <a:rPr lang="en-ZA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til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Further Notice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17h30 for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08h30 to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Ngebz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Mayfair 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Hotel, 35 Errol Spring Ave, Umtata Part 1, Mthatha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East London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Postponed </a:t>
                      </a:r>
                      <a:r>
                        <a:rPr lang="en-ZA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til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Further Notice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17h30 for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08h30 to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 Vincent Road, East London 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Windhoek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Friday, 26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2018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17h30 for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Saturday,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27 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08h30 to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Avani Windhoek Hotel &amp; Casino, 129 Independence Avenue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Ongwediva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Monday, 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2018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17h30 for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Tuesday, 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 2018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08h30 to 18h00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Afrika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ZA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Stadt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Hotel, </a:t>
                      </a:r>
                      <a:r>
                        <a:rPr lang="en-ZA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3188, Hotel Street, Ongwediva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Johannesburg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Saturday, 27 Jan 2018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10h30 for 11h00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ZA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Bootcamp</a:t>
                      </a: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Frost Avenue, Auckland Park, Johannesburg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2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Pretoria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Saturday, 27 Jan 2018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10h30 for 11h00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Southern Sun, c/o Pretorius &amp; Steve Biko Str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Ezulwini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Saturday,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27 Jan 2018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10:30 to 18:00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Lugogo Sun Hotel, Manzini Main Rd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Manzini</a:t>
                      </a:r>
                      <a:endParaRPr lang="en-ZA" sz="10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Sunday,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 Jan 2018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14:30 to 18:00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Monday,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29 Jan 2018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08:30</a:t>
                      </a:r>
                      <a:r>
                        <a:rPr lang="en-ZA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18:00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Plot 132, Mbhabha street, Manzini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Registered with the Department of Education as a Private Higher Education Institution, for the qualifications as shown on Certificate No. HE07/2000/012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0" y="4876800"/>
            <a:ext cx="4419600" cy="609600"/>
          </a:xfrm>
        </p:spPr>
        <p:txBody>
          <a:bodyPr/>
          <a:lstStyle/>
          <a:p>
            <a:r>
              <a:rPr lang="en-US" dirty="0" smtClean="0"/>
              <a:t>Registered with the Department of Education as a Private Higher Education Institution, for the qualifications as shown on Certificate No. HE07/2000/012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524562"/>
              </p:ext>
            </p:extLst>
          </p:nvPr>
        </p:nvGraphicFramePr>
        <p:xfrm>
          <a:off x="76200" y="1447800"/>
          <a:ext cx="8991600" cy="3289672"/>
        </p:xfrm>
        <a:graphic>
          <a:graphicData uri="http://schemas.openxmlformats.org/drawingml/2006/table">
            <a:tbl>
              <a:tblPr/>
              <a:tblGrid>
                <a:gridCol w="1245323"/>
                <a:gridCol w="1368621"/>
                <a:gridCol w="924744"/>
                <a:gridCol w="1343963"/>
                <a:gridCol w="915497"/>
                <a:gridCol w="3193452"/>
              </a:tblGrid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Region</a:t>
                      </a:r>
                      <a:endParaRPr lang="en-ZA" sz="12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Date</a:t>
                      </a:r>
                      <a:endParaRPr lang="en-ZA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  <a:endParaRPr lang="en-ZA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Date</a:t>
                      </a:r>
                      <a:endParaRPr lang="en-ZA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  <a:endParaRPr lang="en-ZA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Venue</a:t>
                      </a:r>
                      <a:endParaRPr lang="nl-NL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KZN</a:t>
                      </a:r>
                      <a:endParaRPr lang="en-ZA" sz="10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Monday, 08 Jan 2018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08:30 to 16:00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Saturday, 13 Jan 2018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08:30 to 12:00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 Samora Machel Street,</a:t>
                      </a:r>
                      <a:r>
                        <a:rPr lang="nl-NL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Durban</a:t>
                      </a:r>
                      <a:endParaRPr lang="nl-N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JHB</a:t>
                      </a:r>
                      <a:endParaRPr lang="en-ZA" sz="10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Monday, 08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16:00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Saturday, 13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12:00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JHB13 Frost Avenue, Auckland Park, Johannesburg</a:t>
                      </a:r>
                      <a:endParaRPr lang="nl-N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PMB</a:t>
                      </a:r>
                      <a:endParaRPr lang="en-ZA" sz="10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Monday, 08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16:00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Saturday, 13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12:00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PMB</a:t>
                      </a:r>
                      <a:r>
                        <a:rPr lang="nl-NL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Office</a:t>
                      </a:r>
                      <a:endParaRPr lang="nl-N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Western</a:t>
                      </a:r>
                      <a:r>
                        <a:rPr lang="en-ZA" sz="1000" b="1" i="0" u="sng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Cape</a:t>
                      </a:r>
                      <a:endParaRPr lang="en-ZA" sz="10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Monday, 08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16:00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Saturday, 13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12:00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Cape Town Office</a:t>
                      </a:r>
                      <a:endParaRPr lang="nl-N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Eastern Cape</a:t>
                      </a:r>
                      <a:endParaRPr lang="en-ZA" sz="10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Monday, 08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16:00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Saturday, 13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12:00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 Vincent Road, East London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Swaziland</a:t>
                      </a:r>
                      <a:endParaRPr lang="en-ZA" sz="10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Monday, 08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16:00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Saturday, 13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12:00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Plot 132,</a:t>
                      </a:r>
                      <a:r>
                        <a:rPr lang="nl-NL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Mbhabha Street, Manzini</a:t>
                      </a:r>
                      <a:endParaRPr lang="nl-N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sng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Namibia</a:t>
                      </a:r>
                      <a:endParaRPr lang="en-ZA" sz="10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Monday, 08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16:00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Saturday, 13 Jan 2018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08:30 to 12:00</a:t>
                      </a:r>
                    </a:p>
                    <a:p>
                      <a:pPr algn="ctr" rtl="0" fontAlgn="ctr"/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Namibia Office</a:t>
                      </a:r>
                      <a:endParaRPr lang="nl-N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762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srgbClr val="E20000"/>
                </a:solidFill>
                <a:ea typeface="Times New Roman"/>
                <a:cs typeface="Calibri"/>
              </a:rPr>
              <a:t>REGENT Business School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cs typeface="Calibri"/>
              </a:rPr>
              <a:t>Undergraduate FT Registration Week Schedule</a:t>
            </a:r>
            <a:r>
              <a:rPr lang="en-US" sz="2400" dirty="0">
                <a:solidFill>
                  <a:srgbClr val="C00000"/>
                </a:solidFill>
                <a:cs typeface="Calibri"/>
              </a:rPr>
              <a:t>, January 2018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" name="Picture 1" descr="P:\Junaid Khan\Regent Logos\REGENT Business School.jpg">
            <a:hlinkClick r:id="rId2" action="ppaction://hlinkfile"/>
            <a:hlinkHover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76200"/>
            <a:ext cx="914400" cy="12972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555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18055</TotalTime>
  <Words>451</Words>
  <Application>Microsoft Office PowerPoint</Application>
  <PresentationFormat>On-screen Show (4:3)</PresentationFormat>
  <Paragraphs>117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Junaid Khan</dc:creator>
  <cp:lastModifiedBy>advertising</cp:lastModifiedBy>
  <cp:revision>79</cp:revision>
  <cp:lastPrinted>2018-01-09T06:27:36Z</cp:lastPrinted>
  <dcterms:created xsi:type="dcterms:W3CDTF">2015-01-06T13:39:11Z</dcterms:created>
  <dcterms:modified xsi:type="dcterms:W3CDTF">2018-01-19T08:20:44Z</dcterms:modified>
</cp:coreProperties>
</file>